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89" r:id="rId2"/>
    <p:sldId id="290" r:id="rId3"/>
    <p:sldId id="292" r:id="rId4"/>
    <p:sldId id="307" r:id="rId5"/>
    <p:sldId id="294" r:id="rId6"/>
    <p:sldId id="296" r:id="rId7"/>
    <p:sldId id="298" r:id="rId8"/>
    <p:sldId id="297" r:id="rId9"/>
    <p:sldId id="308" r:id="rId10"/>
    <p:sldId id="309" r:id="rId11"/>
    <p:sldId id="293" r:id="rId12"/>
    <p:sldId id="291" r:id="rId13"/>
    <p:sldId id="295" r:id="rId14"/>
    <p:sldId id="300" r:id="rId15"/>
    <p:sldId id="301" r:id="rId16"/>
    <p:sldId id="302" r:id="rId17"/>
    <p:sldId id="303" r:id="rId18"/>
    <p:sldId id="304" r:id="rId19"/>
    <p:sldId id="305" r:id="rId20"/>
    <p:sldId id="306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Yu Gothic UI Semibold" panose="020B0700000000000000" pitchFamily="34" charset="-128"/>
      <p:bold r:id="rId33"/>
    </p:embeddedFont>
    <p:embeddedFont>
      <p:font typeface="微軟正黑體" panose="020B0604030504040204" pitchFamily="34" charset="-120"/>
      <p:regular r:id="rId34"/>
      <p:bold r:id="rId3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100"/>
    <a:srgbClr val="C9DCE2"/>
    <a:srgbClr val="00CCFF"/>
    <a:srgbClr val="E20000"/>
    <a:srgbClr val="960000"/>
    <a:srgbClr val="FCF2F2"/>
    <a:srgbClr val="F7A201"/>
    <a:srgbClr val="F6D806"/>
    <a:srgbClr val="00001D"/>
    <a:srgbClr val="FAD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2553" autoAdjust="0"/>
  </p:normalViewPr>
  <p:slideViewPr>
    <p:cSldViewPr>
      <p:cViewPr>
        <p:scale>
          <a:sx n="66" d="100"/>
          <a:sy n="66" d="100"/>
        </p:scale>
        <p:origin x="1512" y="6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30299-BEF1-4D37-8204-F66498BA13E7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A8AD7-7521-4FE7-B984-0BE81CEA7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76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按</a:t>
            </a:r>
            <a:r>
              <a:rPr lang="en-US" altLang="zh-TW" dirty="0"/>
              <a:t>W</a:t>
            </a:r>
            <a:r>
              <a:rPr lang="zh-TW" altLang="en-US" dirty="0"/>
              <a:t>可以開啟畫布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63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05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74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r>
              <a:rPr lang="en-US" altLang="zh-TW" dirty="0"/>
              <a:t>!</a:t>
            </a:r>
            <a:r>
              <a:rPr lang="zh-TW" altLang="en-US" dirty="0"/>
              <a:t>這是一個檔案伺服器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86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看一下一些重點欄位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61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r>
              <a:rPr lang="en-US" altLang="zh-TW" dirty="0"/>
              <a:t>!</a:t>
            </a:r>
            <a:r>
              <a:rPr lang="zh-TW" altLang="en-US" dirty="0"/>
              <a:t>這是一個檔案伺服器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505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4D53C-7F01-30D1-5F99-A8EC6DA2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7AF528-55D3-7373-8E88-E5D1E723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2DBD-6E37-000A-A7A7-9156C01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E01C-16CF-061C-4543-222F369E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4A4FD-C8F8-8A9F-21F1-BD9B941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6103E-239E-B027-1F54-4226AB2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2EB90-D693-6CA7-D263-AD2B2B2D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D5C04-2534-ECA6-43EE-C18BF1A6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F71E-FA32-5DD8-7183-902FC5E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F5484-795D-D803-0D4A-A311A46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87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69D52A-2BD6-FC0D-FD3B-241BD1228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CBACE-2CA8-2C41-BCCC-D744D7F6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2EF5E-60A3-0894-9DA7-A1D65AFA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8EF8-E883-6B5C-8398-DA3B5E98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1E06D-9B22-6749-0623-B29A329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559F-0D94-6231-3602-86999B8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8BFBE-F501-4DE5-6977-14A5D8FA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966F5-A66A-4421-B370-B2F959B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14CFE-E308-7CB1-E5F3-07EF439E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85CB9-6CC5-3A39-0BC3-CB2F96E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9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161-659C-DABB-4616-85559A5E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10D91-62D5-2E80-7F67-A95D89C2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BCC89A-478D-A47A-C449-4415A72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3F635-1934-ECF0-4D81-2DA511D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517EE-10BE-9EC2-77C7-6154546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04D89-75FF-7AD3-317B-8E0EE3AF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E3F47-B803-B735-A157-9A30F2E1C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462A7-EE38-6540-A998-6A61A6532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3588E-7E57-FBC0-03D4-4022091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067EB6-3864-4C55-BEC0-A6E9A39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331BCC-5A7D-89D9-25DD-41760A33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3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281D-7763-C33D-3552-FA0CB3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D42B74-7332-2E51-87E1-EE06DDE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335F4-58B0-C202-7536-CC69AEFA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12A2A2-803D-4809-FF34-F0D6765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6BF5B5-A1C0-6668-7C51-0BE308040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BAAFA9-D8E7-9F3F-5D47-60A2B143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D91902-B2A7-656F-34AF-B8B3EC9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E25419-C114-5806-3C53-AF33E3E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F1F59-303C-F22D-1735-8CF63E8B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B44121-3B80-2C74-1DDB-58A9292B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C43923-5D16-F305-81FD-EF8511F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23F0AC-0384-3719-826E-264F5A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4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78B482-3446-ECDE-88C3-D45E4F96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B119B1-0FE3-F586-2F20-080719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79C6E7-15BB-A39E-1C39-E82C3CA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2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1DEF2-1BC0-5BCB-A4B5-9919AA21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16A8E-ED78-3818-8DA3-7409500A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CAE9-2360-A967-EA6A-9A2BACA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15A31-A59A-B3CA-97DA-F0F4710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45B6E-547A-2106-B5B7-88F44DB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C1229E-9499-2C3B-9592-598FE4A7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7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F54D3-B92B-44E5-79A8-75C450B2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C0CB-7789-2266-04EC-1FB7E2FC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D580D3-BA7F-1218-4462-B79285C5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C4E61B-00C6-5896-BE70-FFC6EF8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5A514-C7AB-4381-5547-D1E4B292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30ABFC-150C-8936-DBB0-3C8F21C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989219-E47D-180C-7A22-0414058B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DDB0D7-4AC7-1226-75C9-0CB7E21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59C22-7435-8AA7-1975-C2F4E5960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0659-5844-4883-9C1B-F83489DE6A6B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960ED-6A75-1AE4-F0E9-ACE1C9BE7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391C7-41A4-E94E-F6AB-118D39D25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7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5.glb"/><Relationship Id="rId5" Type="http://schemas.openxmlformats.org/officeDocument/2006/relationships/image" Target="../media/image17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courses/packet-trace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17/06/relationships/model3d" Target="../media/model3d2.glb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11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729692-A41E-0444-35C8-D46C8C47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966" y="-718916"/>
            <a:ext cx="14427200" cy="8295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178100-9E94-82C9-0CBE-20088FF0853D}"/>
              </a:ext>
            </a:extLst>
          </p:cNvPr>
          <p:cNvSpPr/>
          <p:nvPr/>
        </p:nvSpPr>
        <p:spPr>
          <a:xfrm>
            <a:off x="-2616968" y="1124744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644D8B-0D45-FBFD-BEA1-D84DD008D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8B4EF-72F8-3C98-E245-4BED77440F5D}"/>
              </a:ext>
            </a:extLst>
          </p:cNvPr>
          <p:cNvSpPr/>
          <p:nvPr/>
        </p:nvSpPr>
        <p:spPr>
          <a:xfrm>
            <a:off x="6003634" y="1833527"/>
            <a:ext cx="1847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7000" cap="none" spc="0" dirty="0">
              <a:ln w="0"/>
              <a:solidFill>
                <a:srgbClr val="FF3300"/>
              </a:solidFill>
              <a:effectLst>
                <a:reflection blurRad="6350" stA="53000" endA="300" endPos="35500" dir="5400000" sy="-90000" algn="bl" rotWithShape="0"/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26227E-51ED-F1D2-E92A-3EB783FBAE16}"/>
              </a:ext>
            </a:extLst>
          </p:cNvPr>
          <p:cNvSpPr/>
          <p:nvPr/>
        </p:nvSpPr>
        <p:spPr>
          <a:xfrm>
            <a:off x="4018539" y="3131704"/>
            <a:ext cx="4339650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基礎網路架構</a:t>
            </a:r>
            <a:endParaRPr lang="zh-TW" altLang="en-US" sz="54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A61137-01B4-001C-6861-334FF1600A90}"/>
              </a:ext>
            </a:extLst>
          </p:cNvPr>
          <p:cNvSpPr/>
          <p:nvPr/>
        </p:nvSpPr>
        <p:spPr>
          <a:xfrm>
            <a:off x="3330850" y="1828012"/>
            <a:ext cx="571502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月主題課程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91170-27E1-2734-09D0-26DA4773F9E4}"/>
              </a:ext>
            </a:extLst>
          </p:cNvPr>
          <p:cNvSpPr/>
          <p:nvPr/>
        </p:nvSpPr>
        <p:spPr>
          <a:xfrm>
            <a:off x="4923306" y="4773950"/>
            <a:ext cx="2345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</a:t>
            </a:r>
            <a:r>
              <a:rPr lang="zh-TW" altLang="en-US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陳奕其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44E2F-938B-E997-C324-37531689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120" y="4551269"/>
            <a:ext cx="4257456" cy="319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5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470450"/>
                  </p:ext>
                </p:extLst>
              </p:nvPr>
            </p:nvGraphicFramePr>
            <p:xfrm>
              <a:off x="-17090" y="-282809"/>
              <a:ext cx="13007735" cy="7423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007735" cy="7423618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3" dy="-1607909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31451" ay="600443" az="5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25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090" y="-282809"/>
                <a:ext cx="13007735" cy="742361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73B7839-0A1A-5987-B6FD-4108A0D585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7801143"/>
                  </p:ext>
                </p:extLst>
              </p:nvPr>
            </p:nvGraphicFramePr>
            <p:xfrm>
              <a:off x="5646904" y="3429000"/>
              <a:ext cx="6609506" cy="11303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609506" cy="1130397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67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6904" y="3429000"/>
                <a:ext cx="6609506" cy="113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9497813"/>
                  </p:ext>
                </p:extLst>
              </p:nvPr>
            </p:nvGraphicFramePr>
            <p:xfrm>
              <a:off x="-9313712" y="1268760"/>
              <a:ext cx="8882305" cy="49283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882305" cy="4928338"/>
                    </a:xfrm>
                    <a:prstGeom prst="rect">
                      <a:avLst/>
                    </a:prstGeom>
                  </am3d:spPr>
                  <am3d:camera>
                    <am3d:pos x="0" y="0" z="539185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7598" d="1000000"/>
                    <am3d:preTrans dx="-84224" dy="671840" dz="-125242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010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313712" y="1268760"/>
                <a:ext cx="8882305" cy="4928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80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0A788C6-765E-9650-95DE-29263DC1A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" y="0"/>
            <a:ext cx="12195926" cy="68602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489D23-5330-5E9A-FC49-4C4A5AFDC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4" b="89695" l="4896" r="95104">
                        <a14:foregroundMark x1="6146" y1="51908" x2="6146" y2="51908"/>
                        <a14:foregroundMark x1="7917" y1="55725" x2="7292" y2="56489"/>
                        <a14:foregroundMark x1="4896" y1="56489" x2="4896" y2="56489"/>
                        <a14:foregroundMark x1="42396" y1="46565" x2="39479" y2="46565"/>
                        <a14:foregroundMark x1="39063" y1="48855" x2="43438" y2="66412"/>
                        <a14:foregroundMark x1="43438" y1="66412" x2="45417" y2="66031"/>
                        <a14:foregroundMark x1="40729" y1="65649" x2="39792" y2="48473"/>
                        <a14:foregroundMark x1="89650" y1="65510" x2="93958" y2="54580"/>
                        <a14:foregroundMark x1="93958" y1="54580" x2="95104" y2="32443"/>
                        <a14:foregroundMark x1="95104" y1="32443" x2="89063" y2="27099"/>
                        <a14:backgroundMark x1="90625" y1="69466" x2="87292" y2="75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32" y="1705284"/>
            <a:ext cx="9144000" cy="24955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5C2D7D-85A3-CA5E-0E5D-07A219590A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27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C84FCF-B45D-CCCE-08FE-4BDA0C758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-843475"/>
            <a:ext cx="12817424" cy="85449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CFFC2E4-A714-3E3F-4536-2E91FAD0B828}"/>
              </a:ext>
            </a:extLst>
          </p:cNvPr>
          <p:cNvSpPr/>
          <p:nvPr/>
        </p:nvSpPr>
        <p:spPr>
          <a:xfrm>
            <a:off x="1498220" y="2924944"/>
            <a:ext cx="935858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安裝</a:t>
            </a:r>
            <a:r>
              <a:rPr lang="en-US" altLang="zh-TW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Cisco P</a:t>
            </a:r>
            <a:r>
              <a:rPr lang="en-US" altLang="zh-TW" sz="6600" b="1" cap="none" spc="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ackage tracker</a:t>
            </a:r>
            <a:endParaRPr lang="zh-TW" altLang="en-US" sz="6600" b="1" cap="none" spc="0" dirty="0">
              <a:ln w="12700">
                <a:noFill/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58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3E1DA-04A3-D5FC-E37A-7981B3D0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90494"/>
            <a:ext cx="6552728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用瀏覽器打開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39" cy="432048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8C84206-DF82-0684-FDCB-F5E0BF9E3214}"/>
              </a:ext>
            </a:extLst>
          </p:cNvPr>
          <p:cNvSpPr txBox="1"/>
          <p:nvPr/>
        </p:nvSpPr>
        <p:spPr>
          <a:xfrm>
            <a:off x="4943872" y="853221"/>
            <a:ext cx="676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Consolas" panose="020B0609020204030204" pitchFamily="49" charset="0"/>
                <a:hlinkClick r:id="rId3"/>
              </a:rPr>
              <a:t>https://www.netacad.com/courses/packet-tracer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7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40" cy="432048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點擊</a:t>
            </a:r>
            <a:r>
              <a:rPr lang="en-US" altLang="zh-TW" dirty="0"/>
              <a:t>:View </a:t>
            </a:r>
            <a:r>
              <a:rPr lang="en-US" altLang="zh-TW" dirty="0" err="1"/>
              <a:t>Coures</a:t>
            </a:r>
            <a:endParaRPr lang="zh-TW" altLang="en-US" dirty="0"/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找到這門課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4C1DD8-51D2-DF47-9E32-D4D5D7B4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1967407"/>
            <a:ext cx="3584374" cy="42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往下滑找載點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62B510-F981-AE33-3116-BDCCC60DA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626" y="1988840"/>
            <a:ext cx="9373934" cy="42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95899" y="830625"/>
            <a:ext cx="3373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#About me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1DDA2-08F5-5A79-42FB-ECBD1AB85FCC}"/>
              </a:ext>
            </a:extLst>
          </p:cNvPr>
          <p:cNvSpPr/>
          <p:nvPr/>
        </p:nvSpPr>
        <p:spPr>
          <a:xfrm>
            <a:off x="680753" y="2348880"/>
            <a:ext cx="473334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Cisco </a:t>
            </a:r>
            <a:r>
              <a:rPr lang="zh-TW" altLang="en-US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認證網路助理</a:t>
            </a:r>
            <a:endParaRPr lang="en-US" altLang="zh-TW" sz="36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SCAICT</a:t>
            </a:r>
            <a:r>
              <a:rPr lang="zh-TW" altLang="en-US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資訊組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9072158-8018-38F0-0B16-77097CE05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292290"/>
            <a:ext cx="6047756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選擇合適的版本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90D692-E1A6-038D-D72F-AD2BD359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1809229"/>
            <a:ext cx="9361040" cy="450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45469" y="872570"/>
            <a:ext cx="5728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What Is </a:t>
            </a:r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Network</a:t>
            </a:r>
            <a:r>
              <a:rPr lang="zh-TW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  <a:endParaRPr lang="en-US" altLang="zh-TW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E3145A-69E0-7322-42F2-0762AF76E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263352" y="4075630"/>
            <a:ext cx="2670331" cy="23042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6FDFCA-D9AD-1E6F-D40F-BE59F529BEEF}"/>
              </a:ext>
            </a:extLst>
          </p:cNvPr>
          <p:cNvSpPr/>
          <p:nvPr/>
        </p:nvSpPr>
        <p:spPr>
          <a:xfrm>
            <a:off x="721134" y="2013715"/>
            <a:ext cx="416011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數位訊號傳輸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節點間的資源分享</a:t>
            </a:r>
            <a:endParaRPr lang="en-US" altLang="zh-TW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916EBEA-075E-16C7-468B-77475724392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33683" y="5227758"/>
            <a:ext cx="546657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形 9" descr="信封">
            <a:extLst>
              <a:ext uri="{FF2B5EF4-FFF2-40B4-BE49-F238E27FC236}">
                <a16:creationId xmlns:a16="http://schemas.microsoft.com/office/drawing/2014/main" id="{95D7CBFA-396F-7ED2-9B90-D1651109D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9236" y="4479431"/>
            <a:ext cx="914400" cy="914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E1886B-4A14-F5FA-2DCE-A7E18A47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8184232" y="4077072"/>
            <a:ext cx="267033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5157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0.01528 L 0.39153 0.01412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357301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9768408" y="620688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9768408" y="3789040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9734748" y="2865250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9687460" y="6091775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4779186"/>
                  </p:ext>
                </p:extLst>
              </p:nvPr>
            </p:nvGraphicFramePr>
            <p:xfrm>
              <a:off x="12936760" y="1795900"/>
              <a:ext cx="7272808" cy="12438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272808" cy="1243839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26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6760" y="1795900"/>
                <a:ext cx="7272808" cy="1243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2400488"/>
                  </p:ext>
                </p:extLst>
              </p:nvPr>
            </p:nvGraphicFramePr>
            <p:xfrm>
              <a:off x="536721" y="7892904"/>
              <a:ext cx="4505029" cy="153342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05029" cy="1533424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57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21" y="7892904"/>
                <a:ext cx="4505029" cy="1533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7850766"/>
                  </p:ext>
                </p:extLst>
              </p:nvPr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1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9370376"/>
                  </p:ext>
                </p:extLst>
              </p:nvPr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2393647"/>
                  </p:ext>
                </p:extLst>
              </p:nvPr>
            </p:nvGraphicFramePr>
            <p:xfrm>
              <a:off x="551384" y="3789040"/>
              <a:ext cx="4552071" cy="15504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52071" cy="1550432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7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384" y="3789040"/>
                <a:ext cx="4552071" cy="1550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6412427"/>
                  </p:ext>
                </p:extLst>
              </p:nvPr>
            </p:nvGraphicFramePr>
            <p:xfrm>
              <a:off x="3359696" y="2270512"/>
              <a:ext cx="9289032" cy="143660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289032" cy="1436603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2818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9696" y="2270512"/>
                <a:ext cx="9289032" cy="1436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46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3679421"/>
                  </p:ext>
                </p:extLst>
              </p:nvPr>
            </p:nvGraphicFramePr>
            <p:xfrm>
              <a:off x="5807968" y="2404446"/>
              <a:ext cx="6624736" cy="1024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24736" cy="1024554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32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7968" y="2404446"/>
                <a:ext cx="6624736" cy="1024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3375661"/>
                  </p:ext>
                </p:extLst>
              </p:nvPr>
            </p:nvGraphicFramePr>
            <p:xfrm>
              <a:off x="479376" y="854014"/>
              <a:ext cx="4552071" cy="15504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52071" cy="1550432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7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376" y="854014"/>
                <a:ext cx="4552071" cy="15504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4980851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維護自己的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獨立碰撞網域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(collision domain)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8FB229-234A-B8D7-A92F-6C93494C219F}"/>
              </a:ext>
            </a:extLst>
          </p:cNvPr>
          <p:cNvGrpSpPr/>
          <p:nvPr/>
        </p:nvGrpSpPr>
        <p:grpSpPr>
          <a:xfrm>
            <a:off x="8040216" y="4077072"/>
            <a:ext cx="2304256" cy="1944216"/>
            <a:chOff x="8544272" y="4581128"/>
            <a:chExt cx="1584176" cy="129614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EF9ABD7-C6D6-2AB9-8A0F-9E0EDFD03BC4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08429D56-7093-86D5-8C7C-0FFE0E9DE956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1CF91040-D5D5-8117-FB92-91CAFE60A298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4495E427-1E0D-60D1-475F-76F4050A6B11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8518FF1A-3D9D-EEEC-B8E0-44BD601EF8D2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2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A03C5B-5BA9-746B-EA53-6053D4D7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1988840"/>
            <a:ext cx="6312843" cy="46184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5779D6-2C6F-5B8E-FC11-1E8145F48103}"/>
              </a:ext>
            </a:extLst>
          </p:cNvPr>
          <p:cNvSpPr/>
          <p:nvPr/>
        </p:nvSpPr>
        <p:spPr>
          <a:xfrm>
            <a:off x="-240704" y="2780928"/>
            <a:ext cx="628890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Windows:</a:t>
            </a:r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9DCE2"/>
                </a:highlight>
                <a:latin typeface="Consolas" panose="020B0609020204030204" pitchFamily="49" charset="0"/>
              </a:rPr>
              <a:t>ipconfig</a:t>
            </a:r>
            <a:endParaRPr lang="en-US" altLang="zh-TW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  <a:p>
            <a:pPr algn="ctr"/>
            <a:r>
              <a:rPr lang="en-US" altLang="zh-TW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MacS:</a:t>
            </a:r>
            <a:r>
              <a:rPr lang="en-US" altLang="zh-TW" sz="4400" dirty="0" err="1">
                <a:highlight>
                  <a:srgbClr val="C9DCE2"/>
                </a:highlight>
                <a:latin typeface="Consolas" panose="020B0609020204030204" pitchFamily="49" charset="0"/>
              </a:rPr>
              <a:t>ifconfig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1C7080-E188-FE7E-CE54-3975CFC1D38F}"/>
              </a:ext>
            </a:extLst>
          </p:cNvPr>
          <p:cNvSpPr/>
          <p:nvPr/>
        </p:nvSpPr>
        <p:spPr>
          <a:xfrm>
            <a:off x="983432" y="1124744"/>
            <a:ext cx="52267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Basic information</a:t>
            </a:r>
          </a:p>
        </p:txBody>
      </p:sp>
    </p:spTree>
    <p:extLst>
      <p:ext uri="{BB962C8B-B14F-4D97-AF65-F5344CB8AC3E}">
        <p14:creationId xmlns:p14="http://schemas.microsoft.com/office/powerpoint/2010/main" val="1543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3932237" cy="932656"/>
          </a:xfrm>
        </p:spPr>
        <p:txBody>
          <a:bodyPr/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MAC</a:t>
            </a:r>
            <a:r>
              <a:rPr lang="en-US" altLang="zh-TW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Table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479376" y="2404446"/>
            <a:ext cx="4980851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維護自己的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獨立碰撞網域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(collision domain)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57E7837-3BF7-B44B-84FF-C001554B1354}"/>
              </a:ext>
            </a:extLst>
          </p:cNvPr>
          <p:cNvGrpSpPr/>
          <p:nvPr/>
        </p:nvGrpSpPr>
        <p:grpSpPr>
          <a:xfrm>
            <a:off x="6096000" y="1945403"/>
            <a:ext cx="5820349" cy="3472629"/>
            <a:chOff x="5460227" y="2091432"/>
            <a:chExt cx="5820349" cy="347262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45D8F0D-80E7-AA64-A71F-AF63F0584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2" t="-1193" r="44426" b="1193"/>
            <a:stretch/>
          </p:blipFill>
          <p:spPr>
            <a:xfrm>
              <a:off x="5460227" y="2091432"/>
              <a:ext cx="3948141" cy="347262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AAC42CB-6E01-A4B8-4B32-D41C69EA9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794"/>
            <a:stretch/>
          </p:blipFill>
          <p:spPr>
            <a:xfrm>
              <a:off x="9408368" y="2132855"/>
              <a:ext cx="1872208" cy="3431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357301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9768408" y="620688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9768408" y="3789040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9734748" y="2865250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9687460" y="6091775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F4DF67E-D743-F181-E173-07A604E8DCBE}"/>
              </a:ext>
            </a:extLst>
          </p:cNvPr>
          <p:cNvGrpSpPr/>
          <p:nvPr/>
        </p:nvGrpSpPr>
        <p:grpSpPr>
          <a:xfrm>
            <a:off x="4655840" y="2528900"/>
            <a:ext cx="2304256" cy="1944216"/>
            <a:chOff x="8544272" y="4581128"/>
            <a:chExt cx="1584176" cy="12961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F02BB3-A09C-8E0B-964C-2F1C2E3339BE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B1E3D87C-3510-279E-D42F-5DE02991C22C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2E147216-2836-1730-D37D-EECB3228952B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F055124E-DB37-582F-43D2-AF4672DC27FB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A8C94D5D-1453-F1C6-23BD-6CCB82F2C867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C50AE46-44C5-8BDA-86E6-987FBE01564E}"/>
              </a:ext>
            </a:extLst>
          </p:cNvPr>
          <p:cNvCxnSpPr/>
          <p:nvPr/>
        </p:nvCxnSpPr>
        <p:spPr>
          <a:xfrm>
            <a:off x="2639616" y="2132856"/>
            <a:ext cx="2016224" cy="10247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A2E89AA0-9346-0A40-3DF6-23C4DD62CAA7}"/>
              </a:ext>
            </a:extLst>
          </p:cNvPr>
          <p:cNvCxnSpPr>
            <a:cxnSpLocks/>
          </p:cNvCxnSpPr>
          <p:nvPr/>
        </p:nvCxnSpPr>
        <p:spPr>
          <a:xfrm flipV="1">
            <a:off x="2613400" y="3501008"/>
            <a:ext cx="2052228" cy="9721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39D29CF-885A-2A54-5472-07169F770B9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960096" y="1772816"/>
            <a:ext cx="2808312" cy="13874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8F0F9C7-AACA-3B10-6931-D9BF54F18309}"/>
              </a:ext>
            </a:extLst>
          </p:cNvPr>
          <p:cNvCxnSpPr>
            <a:cxnSpLocks/>
          </p:cNvCxnSpPr>
          <p:nvPr/>
        </p:nvCxnSpPr>
        <p:spPr>
          <a:xfrm>
            <a:off x="6960096" y="4113648"/>
            <a:ext cx="2808312" cy="12595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190</Words>
  <Application>Microsoft Office PowerPoint</Application>
  <PresentationFormat>寬螢幕</PresentationFormat>
  <Paragraphs>42</Paragraphs>
  <Slides>20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Calibri</vt:lpstr>
      <vt:lpstr>Arial</vt:lpstr>
      <vt:lpstr>Yu Gothic UI Semibold</vt:lpstr>
      <vt:lpstr>Calibri Light</vt:lpstr>
      <vt:lpstr>微軟正黑體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MAC Table</vt:lpstr>
      <vt:lpstr>PowerPoint 簡報</vt:lpstr>
      <vt:lpstr>PowerPoint 簡報</vt:lpstr>
      <vt:lpstr>PowerPoint 簡報</vt:lpstr>
      <vt:lpstr>PowerPoint 簡報</vt:lpstr>
      <vt:lpstr>PowerPoint 簡報</vt:lpstr>
      <vt:lpstr>用瀏覽器打開: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EACH CHEN</dc:creator>
  <cp:lastModifiedBy>EACH CHEN</cp:lastModifiedBy>
  <cp:revision>10</cp:revision>
  <dcterms:created xsi:type="dcterms:W3CDTF">2023-11-25T12:16:38Z</dcterms:created>
  <dcterms:modified xsi:type="dcterms:W3CDTF">2023-11-28T15:13:32Z</dcterms:modified>
</cp:coreProperties>
</file>